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b="1" dirty="0" smtClean="0"/>
              <a:t> </a:t>
            </a:r>
            <a:r>
              <a:rPr lang="en-US" b="1" dirty="0"/>
              <a:t>Delta </a:t>
            </a:r>
            <a:r>
              <a:rPr lang="en-US" b="1" dirty="0" smtClean="0"/>
              <a:t>Rule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2800" b="1" dirty="0"/>
              <a:t>Basic Delta Rule (BDR)</a:t>
            </a:r>
            <a:endParaRPr lang="en-US" sz="28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29198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4843" y="481914"/>
            <a:ext cx="11009871" cy="4987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Basic Delta Rule (BDR)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idea of Hebb was modified to produce the delta rule or least Mean Square (LMS). The BDR is formulated as: -	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wij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α(d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 ) xi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α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xi         d = desired output,  y = actual output, 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= error between d and y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Note:-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Before training the net, a decision has to be made on the setting of the learning rate. Theoretically, the larger α the faster training process goes. But practically, α may have to be set to a small value (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e.g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0.1) in order to prevent the training process from being trapped at local minimum resulting at oscillatory behavior.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637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276" y="222423"/>
            <a:ext cx="8822724" cy="4560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Ex-6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perform 2 training steps of the Delta learning rules using α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 &amp; the following data specifying the initial weights W1, &amp; the two training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pairs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450975" algn="l"/>
              </a:tabLs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77" y="1878227"/>
            <a:ext cx="7326346" cy="21871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563537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</TotalTime>
  <Words>69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Gill Sans MT</vt:lpstr>
      <vt:lpstr>Symbol</vt:lpstr>
      <vt:lpstr>Times New Roman</vt:lpstr>
      <vt:lpstr>Gallery</vt:lpstr>
      <vt:lpstr> Delta Rule 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Delta Rule </dc:title>
  <dc:creator>lenovo</dc:creator>
  <cp:lastModifiedBy>lenovo</cp:lastModifiedBy>
  <cp:revision>1</cp:revision>
  <dcterms:created xsi:type="dcterms:W3CDTF">2018-11-13T07:36:00Z</dcterms:created>
  <dcterms:modified xsi:type="dcterms:W3CDTF">2018-11-13T07:39:42Z</dcterms:modified>
</cp:coreProperties>
</file>